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7" r:id="rId12"/>
    <p:sldId id="266" r:id="rId13"/>
    <p:sldId id="268" r:id="rId14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5"/>
    </p:embeddedFont>
    <p:embeddedFont>
      <p:font typeface="서울한강 장체M" panose="02020603020101020101" pitchFamily="18" charset="-127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906" y="10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150000"/>
        </a:lnSpc>
        <a:spcBef>
          <a:spcPts val="1200"/>
        </a:spcBef>
        <a:spcAft>
          <a:spcPts val="1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1" hangingPunct="1">
        <a:lnSpc>
          <a:spcPct val="150000"/>
        </a:lnSpc>
        <a:spcBef>
          <a:spcPts val="200"/>
        </a:spcBef>
        <a:spcAft>
          <a:spcPts val="12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1" hangingPunct="1">
        <a:lnSpc>
          <a:spcPct val="150000"/>
        </a:lnSpc>
        <a:spcBef>
          <a:spcPts val="200"/>
        </a:spcBef>
        <a:spcAft>
          <a:spcPts val="12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1" hangingPunct="1">
        <a:lnSpc>
          <a:spcPct val="150000"/>
        </a:lnSpc>
        <a:spcBef>
          <a:spcPts val="200"/>
        </a:spcBef>
        <a:spcAft>
          <a:spcPts val="12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1" hangingPunct="1">
        <a:lnSpc>
          <a:spcPct val="150000"/>
        </a:lnSpc>
        <a:spcBef>
          <a:spcPts val="200"/>
        </a:spcBef>
        <a:spcAft>
          <a:spcPts val="12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 smtClean="0"/>
              <a:t>HandPlotter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2009-11950 </a:t>
            </a:r>
            <a:r>
              <a:rPr lang="ko-KR" altLang="en-US" dirty="0" smtClean="0"/>
              <a:t>에너지자원공학과 염 주 </a:t>
            </a:r>
            <a:r>
              <a:rPr lang="ko-KR" altLang="en-US" dirty="0" err="1" smtClean="0"/>
              <a:t>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515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필요에 따른 </a:t>
            </a:r>
            <a:r>
              <a:rPr lang="en-US" altLang="ko-KR" dirty="0"/>
              <a:t>UI </a:t>
            </a:r>
            <a:r>
              <a:rPr lang="ko-KR" altLang="en-US" dirty="0"/>
              <a:t>배치</a:t>
            </a:r>
            <a:endParaRPr lang="en-US" altLang="ko-KR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먼바다 항해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현재 위경도</a:t>
            </a:r>
            <a:endParaRPr lang="en-US" altLang="ko-KR" dirty="0" smtClean="0"/>
          </a:p>
          <a:p>
            <a:r>
              <a:rPr lang="ko-KR" altLang="en-US" dirty="0" smtClean="0"/>
              <a:t>지도 조작이 최우선</a:t>
            </a:r>
            <a:endParaRPr lang="en-US" altLang="ko-KR" dirty="0" smtClean="0"/>
          </a:p>
          <a:p>
            <a:r>
              <a:rPr lang="ko-KR" altLang="en-US" dirty="0" smtClean="0"/>
              <a:t>각종 항해 정보 </a:t>
            </a:r>
            <a:r>
              <a:rPr lang="en-US" altLang="ko-KR" dirty="0" smtClean="0"/>
              <a:t>(</a:t>
            </a:r>
            <a:r>
              <a:rPr lang="ko-KR" altLang="en-US" dirty="0" smtClean="0"/>
              <a:t>초행길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축소 시 자동 전환</a:t>
            </a:r>
            <a:endParaRPr lang="en-US" altLang="ko-KR" dirty="0" smtClean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err="1" smtClean="0"/>
              <a:t>협수로</a:t>
            </a:r>
            <a:r>
              <a:rPr lang="ko-KR" altLang="en-US" dirty="0" smtClean="0"/>
              <a:t> 항해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ko-KR" altLang="en-US" dirty="0" smtClean="0"/>
              <a:t>내 배의 방위</a:t>
            </a:r>
            <a:r>
              <a:rPr lang="en-US" altLang="ko-KR" dirty="0" smtClean="0"/>
              <a:t>,</a:t>
            </a:r>
            <a:r>
              <a:rPr lang="ko-KR" altLang="en-US" dirty="0" smtClean="0"/>
              <a:t> 속도</a:t>
            </a:r>
            <a:r>
              <a:rPr lang="en-US" altLang="ko-KR" dirty="0" smtClean="0"/>
              <a:t>,</a:t>
            </a:r>
            <a:r>
              <a:rPr lang="ko-KR" altLang="en-US" dirty="0" smtClean="0"/>
              <a:t> 수심 정보</a:t>
            </a:r>
            <a:endParaRPr lang="en-US" altLang="ko-KR" dirty="0" smtClean="0"/>
          </a:p>
          <a:p>
            <a:r>
              <a:rPr lang="ko-KR" altLang="en-US" dirty="0" smtClean="0"/>
              <a:t>해도가 잘 보이는 게 최우선</a:t>
            </a:r>
            <a:endParaRPr lang="en-US" altLang="ko-KR" dirty="0" smtClean="0"/>
          </a:p>
          <a:p>
            <a:r>
              <a:rPr lang="ko-KR" altLang="en-US" dirty="0" smtClean="0"/>
              <a:t>조그마한 장애물이 더 </a:t>
            </a:r>
            <a:r>
              <a:rPr lang="ko-KR" altLang="en-US" dirty="0" err="1" smtClean="0"/>
              <a:t>무섭</a:t>
            </a:r>
            <a:endParaRPr lang="en-US" altLang="ko-KR" dirty="0" smtClean="0"/>
          </a:p>
          <a:p>
            <a:r>
              <a:rPr lang="ko-KR" altLang="en-US" dirty="0" smtClean="0"/>
              <a:t>확대 시 자동 전환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059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필요한 </a:t>
            </a:r>
            <a:r>
              <a:rPr lang="en-US" altLang="ko-KR" dirty="0" smtClean="0"/>
              <a:t>VIEW </a:t>
            </a:r>
            <a:r>
              <a:rPr lang="ko-KR" altLang="en-US" dirty="0" smtClean="0"/>
              <a:t>기능은 모두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어디를 위로 볼래요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North Up</a:t>
            </a:r>
          </a:p>
          <a:p>
            <a:pPr lvl="1"/>
            <a:r>
              <a:rPr lang="en-US" altLang="ko-KR" dirty="0" smtClean="0"/>
              <a:t>Head Up</a:t>
            </a: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다른데 찍어 볼래요</a:t>
            </a:r>
            <a:endParaRPr lang="en-US" altLang="ko-KR" dirty="0"/>
          </a:p>
          <a:p>
            <a:pPr lvl="1"/>
            <a:r>
              <a:rPr lang="en-US" altLang="ko-KR" dirty="0" smtClean="0"/>
              <a:t>Target </a:t>
            </a:r>
            <a:r>
              <a:rPr lang="ko-KR" altLang="en-US" dirty="0" smtClean="0"/>
              <a:t>표시</a:t>
            </a:r>
            <a:endParaRPr lang="en-US" altLang="ko-KR" dirty="0" smtClean="0"/>
          </a:p>
        </p:txBody>
      </p:sp>
      <p:sp>
        <p:nvSpPr>
          <p:cNvPr id="2" name="내용 개체 틀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어디를 </a:t>
            </a:r>
            <a:r>
              <a:rPr lang="ko-KR" altLang="en-US" dirty="0"/>
              <a:t>가운데 둘래요</a:t>
            </a:r>
            <a:endParaRPr lang="en-US" altLang="ko-KR" dirty="0"/>
          </a:p>
          <a:p>
            <a:pPr lvl="1"/>
            <a:r>
              <a:rPr lang="en-US" altLang="ko-KR" dirty="0"/>
              <a:t>Ship Follow</a:t>
            </a:r>
          </a:p>
          <a:p>
            <a:pPr lvl="1"/>
            <a:r>
              <a:rPr lang="en-US" altLang="ko-KR" dirty="0"/>
              <a:t>Free Follow</a:t>
            </a:r>
          </a:p>
          <a:p>
            <a:pPr lvl="1"/>
            <a:r>
              <a:rPr lang="en-US" altLang="ko-KR" dirty="0"/>
              <a:t>Free Focus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03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기능 디자인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거리 측정</a:t>
            </a:r>
            <a:endParaRPr lang="en-US" altLang="ko-KR" dirty="0" smtClean="0"/>
          </a:p>
          <a:p>
            <a:r>
              <a:rPr lang="ko-KR" altLang="en-US" dirty="0" smtClean="0"/>
              <a:t>항적 표시</a:t>
            </a:r>
            <a:endParaRPr lang="en-US" altLang="ko-KR" dirty="0" smtClean="0"/>
          </a:p>
          <a:p>
            <a:r>
              <a:rPr lang="en-US" altLang="ko-KR" dirty="0" smtClean="0"/>
              <a:t>Wiki Draw</a:t>
            </a:r>
          </a:p>
          <a:p>
            <a:r>
              <a:rPr lang="ko-KR" altLang="en-US" dirty="0" smtClean="0"/>
              <a:t>검색 기능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Anchor </a:t>
            </a:r>
            <a:r>
              <a:rPr lang="ko-KR" altLang="en-US" dirty="0" smtClean="0"/>
              <a:t>설정</a:t>
            </a:r>
            <a:endParaRPr lang="en-US" altLang="ko-KR" dirty="0" smtClean="0"/>
          </a:p>
          <a:p>
            <a:r>
              <a:rPr lang="ko-KR" altLang="en-US" dirty="0" smtClean="0"/>
              <a:t>야간 항해 화면 설정</a:t>
            </a:r>
            <a:endParaRPr lang="en-US" altLang="ko-KR" dirty="0" smtClean="0"/>
          </a:p>
          <a:p>
            <a:r>
              <a:rPr lang="ko-KR" altLang="en-US" dirty="0" smtClean="0"/>
              <a:t>해도 관리</a:t>
            </a:r>
            <a:endParaRPr lang="en-US" altLang="ko-KR" dirty="0" smtClean="0"/>
          </a:p>
          <a:p>
            <a:r>
              <a:rPr lang="ko-KR" altLang="en-US" dirty="0" smtClean="0"/>
              <a:t>각종 </a:t>
            </a:r>
            <a:r>
              <a:rPr lang="en-US" altLang="ko-KR" dirty="0" smtClean="0"/>
              <a:t>Setting</a:t>
            </a:r>
          </a:p>
        </p:txBody>
      </p:sp>
    </p:spTree>
    <p:extLst>
      <p:ext uri="{BB962C8B-B14F-4D97-AF65-F5344CB8AC3E}">
        <p14:creationId xmlns:p14="http://schemas.microsoft.com/office/powerpoint/2010/main" val="174858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00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4789" y="284176"/>
            <a:ext cx="9784080" cy="1508760"/>
          </a:xfrm>
        </p:spPr>
        <p:txBody>
          <a:bodyPr/>
          <a:lstStyle/>
          <a:p>
            <a:r>
              <a:rPr lang="ko-KR" altLang="en-US" dirty="0" err="1" smtClean="0"/>
              <a:t>뭐하는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앱인가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182" y="2011680"/>
            <a:ext cx="3530778" cy="4206240"/>
          </a:xfrm>
        </p:spPr>
        <p:txBody>
          <a:bodyPr>
            <a:no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ko-KR" altLang="en-US" sz="2400" dirty="0" smtClean="0"/>
              <a:t>해도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상에</a:t>
            </a:r>
            <a:endParaRPr lang="en-US" altLang="ko-KR" sz="2400" dirty="0" smtClean="0"/>
          </a:p>
          <a:p>
            <a:pPr marL="0" indent="0" algn="r">
              <a:lnSpc>
                <a:spcPct val="100000"/>
              </a:lnSpc>
              <a:buNone/>
            </a:pPr>
            <a:r>
              <a:rPr lang="ko-KR" altLang="en-US" sz="2400" dirty="0" smtClean="0"/>
              <a:t>내 위치를</a:t>
            </a:r>
            <a:endParaRPr lang="en-US" altLang="ko-KR" sz="2400" dirty="0" smtClean="0"/>
          </a:p>
          <a:p>
            <a:pPr marL="0" indent="0" algn="r">
              <a:lnSpc>
                <a:spcPct val="100000"/>
              </a:lnSpc>
              <a:buNone/>
            </a:pPr>
            <a:r>
              <a:rPr lang="en-US" altLang="ko-KR" sz="2400" dirty="0" smtClean="0"/>
              <a:t>GPS</a:t>
            </a:r>
            <a:r>
              <a:rPr lang="ko-KR" altLang="en-US" sz="2400" dirty="0" smtClean="0"/>
              <a:t>를 이용하여</a:t>
            </a:r>
            <a:endParaRPr lang="en-US" altLang="ko-KR" sz="2400" dirty="0" smtClean="0"/>
          </a:p>
          <a:p>
            <a:pPr marL="0" indent="0" algn="r">
              <a:lnSpc>
                <a:spcPct val="100000"/>
              </a:lnSpc>
              <a:buNone/>
            </a:pPr>
            <a:r>
              <a:rPr lang="ko-KR" altLang="en-US" sz="2400" dirty="0" smtClean="0"/>
              <a:t>표시해주는</a:t>
            </a:r>
            <a:endParaRPr lang="en-US" altLang="ko-KR" sz="2400" dirty="0"/>
          </a:p>
          <a:p>
            <a:pPr marL="0" indent="0" algn="r">
              <a:lnSpc>
                <a:spcPct val="100000"/>
              </a:lnSpc>
              <a:buNone/>
            </a:pPr>
            <a:r>
              <a:rPr lang="en-US" altLang="ko-KR" sz="2400" dirty="0" smtClean="0"/>
              <a:t>Plotter</a:t>
            </a:r>
            <a:r>
              <a:rPr lang="ko-KR" altLang="en-US" sz="2400" dirty="0" smtClean="0"/>
              <a:t>의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기능</a:t>
            </a:r>
            <a:endParaRPr lang="en-US" altLang="ko-KR" sz="2400" dirty="0" smtClean="0"/>
          </a:p>
          <a:p>
            <a:pPr marL="0" indent="0" algn="r">
              <a:lnSpc>
                <a:spcPct val="100000"/>
              </a:lnSpc>
              <a:buNone/>
            </a:pPr>
            <a:r>
              <a:rPr lang="ko-KR" altLang="en-US" sz="2400" dirty="0" smtClean="0"/>
              <a:t>을 하는</a:t>
            </a:r>
            <a:r>
              <a:rPr lang="en-US" altLang="ko-KR" sz="2400" dirty="0"/>
              <a:t> </a:t>
            </a:r>
            <a:r>
              <a:rPr lang="ko-KR" altLang="en-US" sz="4400" b="1" dirty="0" err="1" smtClean="0"/>
              <a:t>앱</a:t>
            </a:r>
            <a:endParaRPr lang="ko-KR" altLang="en-US" sz="24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170" y="121514"/>
            <a:ext cx="3612444" cy="6643372"/>
          </a:xfrm>
          <a:prstGeom prst="rect">
            <a:avLst/>
          </a:prstGeom>
          <a:ln w="57150">
            <a:solidFill>
              <a:schemeClr val="bg2">
                <a:lumMod val="75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1972" y="121514"/>
            <a:ext cx="3609160" cy="6637333"/>
          </a:xfrm>
          <a:prstGeom prst="rect">
            <a:avLst/>
          </a:prstGeom>
          <a:ln w="57150"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8938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GPS Plotter</a:t>
            </a:r>
            <a:r>
              <a:rPr lang="ko-KR" altLang="en-US" dirty="0" smtClean="0"/>
              <a:t>는 뭔가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30233" y="2077201"/>
            <a:ext cx="4625004" cy="4653525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ko-KR" altLang="en-US" dirty="0" smtClean="0"/>
              <a:t>해도 상의</a:t>
            </a:r>
            <a:endParaRPr lang="en-US" altLang="ko-KR" dirty="0" smtClean="0"/>
          </a:p>
          <a:p>
            <a:pPr marL="0" indent="0" algn="r">
              <a:buNone/>
            </a:pPr>
            <a:r>
              <a:rPr lang="ko-KR" altLang="en-US" dirty="0" smtClean="0"/>
              <a:t>선박 위치를</a:t>
            </a:r>
            <a:endParaRPr lang="en-US" altLang="ko-KR" dirty="0" smtClean="0"/>
          </a:p>
          <a:p>
            <a:pPr marL="0" indent="0" algn="r">
              <a:buNone/>
            </a:pPr>
            <a:r>
              <a:rPr lang="en-US" altLang="ko-KR" dirty="0" smtClean="0"/>
              <a:t>GPS</a:t>
            </a:r>
            <a:r>
              <a:rPr lang="ko-KR" altLang="en-US" dirty="0" smtClean="0"/>
              <a:t>를 이용하여</a:t>
            </a:r>
            <a:endParaRPr lang="en-US" altLang="ko-KR" dirty="0" smtClean="0"/>
          </a:p>
          <a:p>
            <a:pPr marL="0" indent="0" algn="r">
              <a:buNone/>
            </a:pPr>
            <a:r>
              <a:rPr lang="ko-KR" altLang="en-US" dirty="0" smtClean="0"/>
              <a:t>표시해주는</a:t>
            </a:r>
            <a:endParaRPr lang="en-US" altLang="ko-KR" dirty="0" smtClean="0"/>
          </a:p>
          <a:p>
            <a:pPr marL="0" indent="0" algn="r">
              <a:buNone/>
            </a:pPr>
            <a:r>
              <a:rPr lang="ko-KR" altLang="en-US" dirty="0" smtClean="0"/>
              <a:t>기계</a:t>
            </a:r>
            <a:endParaRPr lang="ko-KR" altLang="en-US" dirty="0"/>
          </a:p>
        </p:txBody>
      </p:sp>
      <p:pic>
        <p:nvPicPr>
          <p:cNvPr id="1026" name="Picture 2" descr="http://img.nauticexpo.com/images_ne/photo-g/23091-324905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99991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2"/>
          <p:cNvSpPr txBox="1">
            <a:spLocks/>
          </p:cNvSpPr>
          <p:nvPr/>
        </p:nvSpPr>
        <p:spPr>
          <a:xfrm>
            <a:off x="1102736" y="6007306"/>
            <a:ext cx="5552501" cy="4653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1" hangingPunct="1">
              <a:lnSpc>
                <a:spcPct val="150000"/>
              </a:lnSpc>
              <a:spcBef>
                <a:spcPts val="200"/>
              </a:spcBef>
              <a:spcAft>
                <a:spcPts val="12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1" hangingPunct="1">
              <a:lnSpc>
                <a:spcPct val="150000"/>
              </a:lnSpc>
              <a:spcBef>
                <a:spcPts val="200"/>
              </a:spcBef>
              <a:spcAft>
                <a:spcPts val="12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1" hangingPunct="1">
              <a:lnSpc>
                <a:spcPct val="150000"/>
              </a:lnSpc>
              <a:spcBef>
                <a:spcPts val="200"/>
              </a:spcBef>
              <a:spcAft>
                <a:spcPts val="12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1" hangingPunct="1">
              <a:lnSpc>
                <a:spcPct val="150000"/>
              </a:lnSpc>
              <a:spcBef>
                <a:spcPts val="200"/>
              </a:spcBef>
              <a:spcAft>
                <a:spcPts val="12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Wingdings" pitchFamily="2" charset="2"/>
              <a:buNone/>
            </a:pPr>
            <a:r>
              <a:rPr lang="en-US" altLang="ko-KR" sz="1800" dirty="0" smtClean="0"/>
              <a:t>[</a:t>
            </a:r>
            <a:r>
              <a:rPr lang="ko-KR" altLang="en-US" sz="1800" dirty="0" smtClean="0"/>
              <a:t>해도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해상의 항로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장애물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지형지물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지명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타 선박 정보 등을 포함하고 있는 해상 지도</a:t>
            </a:r>
            <a:r>
              <a:rPr lang="en-US" altLang="ko-KR" sz="1800" dirty="0" smtClean="0"/>
              <a:t>]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9840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왜 </a:t>
            </a:r>
            <a:r>
              <a:rPr lang="ko-KR" altLang="en-US" dirty="0" err="1" smtClean="0"/>
              <a:t>앱으로</a:t>
            </a:r>
            <a:r>
              <a:rPr lang="ko-KR" altLang="en-US" dirty="0" smtClean="0"/>
              <a:t> 만드는가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Plotter</a:t>
            </a:r>
            <a:r>
              <a:rPr lang="ko-KR" altLang="en-US" dirty="0" smtClean="0"/>
              <a:t> 기계는 매우 많이 필요한데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매우 많이 불편하기 때문에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7278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92731" y="284176"/>
            <a:ext cx="9784080" cy="1508760"/>
          </a:xfrm>
        </p:spPr>
        <p:txBody>
          <a:bodyPr/>
          <a:lstStyle/>
          <a:p>
            <a:r>
              <a:rPr lang="ko-KR" altLang="en-US" dirty="0" smtClean="0"/>
              <a:t>대체 뭐가 불편한가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2919" y="2011680"/>
            <a:ext cx="6872445" cy="420624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 smtClean="0"/>
              <a:t>초소형 선박은 </a:t>
            </a:r>
            <a:r>
              <a:rPr lang="en-US" altLang="ko-KR" dirty="0" smtClean="0"/>
              <a:t>GPS</a:t>
            </a:r>
            <a:r>
              <a:rPr lang="ko-KR" altLang="en-US" dirty="0" smtClean="0"/>
              <a:t>플로터가 장착 의무 없는데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그럼에도 불구하고 항해에 유용</a:t>
            </a:r>
            <a:endParaRPr lang="en-US" altLang="ko-KR" dirty="0" smtClean="0"/>
          </a:p>
          <a:p>
            <a:pPr algn="r"/>
            <a:endParaRPr lang="en-US" altLang="ko-KR" dirty="0" smtClean="0"/>
          </a:p>
          <a:p>
            <a:pPr algn="r"/>
            <a:r>
              <a:rPr lang="ko-KR" altLang="en-US" dirty="0" smtClean="0"/>
              <a:t>소형 선박 이상은 해도 업데이트가 느려서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어민들이 불편 </a:t>
            </a:r>
            <a:endParaRPr lang="en-US" altLang="ko-KR" dirty="0" smtClean="0"/>
          </a:p>
          <a:p>
            <a:pPr algn="r"/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848" y="0"/>
            <a:ext cx="3729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2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92731" y="284176"/>
            <a:ext cx="9784080" cy="1508760"/>
          </a:xfrm>
        </p:spPr>
        <p:txBody>
          <a:bodyPr/>
          <a:lstStyle/>
          <a:p>
            <a:r>
              <a:rPr lang="ko-KR" altLang="en-US" dirty="0"/>
              <a:t>대체 뭐가 불편한가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02919" y="2011680"/>
            <a:ext cx="6872445" cy="4642508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 smtClean="0"/>
              <a:t>항해에서 제일 무서운 건 해상 장애물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ko-KR" altLang="en-US" dirty="0" smtClean="0"/>
              <a:t>암초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양식장 등</a:t>
            </a:r>
            <a:r>
              <a:rPr lang="en-US" altLang="ko-KR" dirty="0" smtClean="0"/>
              <a:t>)</a:t>
            </a:r>
          </a:p>
          <a:p>
            <a:pPr algn="r"/>
            <a:r>
              <a:rPr lang="ko-KR" altLang="en-US" dirty="0" smtClean="0"/>
              <a:t>근데 야간항해에는 안 보여서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GPS Plotter</a:t>
            </a:r>
            <a:r>
              <a:rPr lang="ko-KR" altLang="en-US" dirty="0" smtClean="0"/>
              <a:t>에 전적으로 의존하는데</a:t>
            </a:r>
            <a:endParaRPr lang="en-US" altLang="ko-KR" dirty="0" smtClean="0"/>
          </a:p>
          <a:p>
            <a:pPr algn="r"/>
            <a:r>
              <a:rPr lang="ko-KR" altLang="en-US" dirty="0" smtClean="0"/>
              <a:t>기존 </a:t>
            </a:r>
            <a:r>
              <a:rPr lang="en-US" altLang="ko-KR" dirty="0" smtClean="0"/>
              <a:t>GPS Plotter</a:t>
            </a:r>
            <a:r>
              <a:rPr lang="ko-KR" altLang="en-US" dirty="0" smtClean="0"/>
              <a:t>는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유동 장애물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신규 장애물을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포함하는 게 불가능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848" y="0"/>
            <a:ext cx="3729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9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어떻게 해소하는가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44555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해도를 쪼개서 필요한 부분 별로 다운로드</a:t>
            </a:r>
            <a:endParaRPr lang="en-US" altLang="ko-KR" dirty="0" smtClean="0"/>
          </a:p>
          <a:p>
            <a:r>
              <a:rPr lang="ko-KR" altLang="en-US" dirty="0" smtClean="0"/>
              <a:t>자동 업데이트 기능으로 해도의 최신 버전 유지</a:t>
            </a:r>
            <a:endParaRPr lang="en-US" altLang="ko-KR" dirty="0" smtClean="0"/>
          </a:p>
          <a:p>
            <a:r>
              <a:rPr lang="ko-KR" altLang="en-US" dirty="0" smtClean="0"/>
              <a:t>신규 지형지물을 다른 이용자와 함께 그려나가는 </a:t>
            </a:r>
            <a:r>
              <a:rPr lang="en-US" altLang="ko-KR" dirty="0" smtClean="0"/>
              <a:t>Wiki Draw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6417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앱은</a:t>
            </a:r>
            <a:r>
              <a:rPr lang="ko-KR" altLang="en-US" dirty="0" smtClean="0"/>
              <a:t> 안 불편한가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2847666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기존 수심 측정기 및 선박용 </a:t>
            </a:r>
            <a:r>
              <a:rPr lang="en-US" altLang="ko-KR" dirty="0" smtClean="0"/>
              <a:t>GPS</a:t>
            </a:r>
            <a:r>
              <a:rPr lang="ko-KR" altLang="en-US" dirty="0" smtClean="0"/>
              <a:t>수신기와의 호환 </a:t>
            </a:r>
            <a:r>
              <a:rPr lang="ko-KR" altLang="en-US" dirty="0" err="1" smtClean="0"/>
              <a:t>커널</a:t>
            </a:r>
            <a:r>
              <a:rPr lang="ko-KR" altLang="en-US" dirty="0" smtClean="0"/>
              <a:t> 도입 </a:t>
            </a:r>
            <a:r>
              <a:rPr lang="en-US" altLang="ko-KR" dirty="0" smtClean="0"/>
              <a:t>(</a:t>
            </a:r>
            <a:r>
              <a:rPr lang="ko-KR" altLang="en-US" strike="sngStrike" dirty="0" smtClean="0"/>
              <a:t>이 되면 좋겠다</a:t>
            </a:r>
            <a:r>
              <a:rPr lang="en-US" altLang="ko-KR" strike="sngStrike" dirty="0" smtClean="0"/>
              <a:t>…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기존 </a:t>
            </a:r>
            <a:r>
              <a:rPr lang="en-US" altLang="ko-KR" dirty="0" smtClean="0"/>
              <a:t>GPS Plotter</a:t>
            </a:r>
            <a:r>
              <a:rPr lang="ko-KR" altLang="en-US" dirty="0" smtClean="0"/>
              <a:t>의 기능 대부분을 수용</a:t>
            </a:r>
            <a:endParaRPr lang="en-US" altLang="ko-KR" dirty="0" smtClean="0"/>
          </a:p>
          <a:p>
            <a:r>
              <a:rPr lang="ko-KR" altLang="en-US" dirty="0" smtClean="0"/>
              <a:t>각종 분쟁 시 증빙자료로 쓰이는 항적 보존 기능</a:t>
            </a:r>
            <a:endParaRPr lang="en-US" altLang="ko-KR" dirty="0" smtClean="0"/>
          </a:p>
          <a:p>
            <a:r>
              <a:rPr lang="ko-KR" altLang="en-US" dirty="0" smtClean="0"/>
              <a:t>화면의 최대 활용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9500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백문이불여일견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12907" y="4010334"/>
            <a:ext cx="1566185" cy="117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72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줄무늬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사용자 지정 6">
      <a:majorFont>
        <a:latin typeface="배달의민족 도현"/>
        <a:ea typeface="배달의민족 도현"/>
        <a:cs typeface=""/>
      </a:majorFont>
      <a:minorFont>
        <a:latin typeface="서울한강 장체M"/>
        <a:ea typeface="서울한강 장체M"/>
        <a:cs typeface="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TM03090430[[fn=밴드]]</Template>
  <TotalTime>43</TotalTime>
  <Words>233</Words>
  <Application>Microsoft Office PowerPoint</Application>
  <PresentationFormat>와이드스크린</PresentationFormat>
  <Paragraphs>68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배달의민족 도현</vt:lpstr>
      <vt:lpstr>서울한강 장체M</vt:lpstr>
      <vt:lpstr>Wingdings</vt:lpstr>
      <vt:lpstr>Arial</vt:lpstr>
      <vt:lpstr>줄무늬</vt:lpstr>
      <vt:lpstr>HandPlotter</vt:lpstr>
      <vt:lpstr>뭐하는 앱인가</vt:lpstr>
      <vt:lpstr>GPS Plotter는 뭔가</vt:lpstr>
      <vt:lpstr>왜 앱으로 만드는가</vt:lpstr>
      <vt:lpstr>대체 뭐가 불편한가</vt:lpstr>
      <vt:lpstr>대체 뭐가 불편한가</vt:lpstr>
      <vt:lpstr>어떻게 해소하는가</vt:lpstr>
      <vt:lpstr>앱은 안 불편한가</vt:lpstr>
      <vt:lpstr>백문이불여일견</vt:lpstr>
      <vt:lpstr>필요에 따른 UI 배치</vt:lpstr>
      <vt:lpstr>필요한 VIEW 기능은 모두</vt:lpstr>
      <vt:lpstr>기능 디자인</vt:lpstr>
      <vt:lpstr>끝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HandPlotter</dc:title>
  <dc:creator>염주섭</dc:creator>
  <cp:lastModifiedBy>염주섭</cp:lastModifiedBy>
  <cp:revision>10</cp:revision>
  <dcterms:created xsi:type="dcterms:W3CDTF">2015-12-17T16:30:41Z</dcterms:created>
  <dcterms:modified xsi:type="dcterms:W3CDTF">2015-12-17T17:14:36Z</dcterms:modified>
</cp:coreProperties>
</file>

<file path=docProps/thumbnail.jpeg>
</file>